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8"/>
  </p:notesMasterIdLst>
  <p:sldIdLst>
    <p:sldId id="277" r:id="rId2"/>
    <p:sldId id="346" r:id="rId3"/>
    <p:sldId id="341" r:id="rId4"/>
    <p:sldId id="342" r:id="rId5"/>
    <p:sldId id="352" r:id="rId6"/>
    <p:sldId id="351" r:id="rId7"/>
    <p:sldId id="353" r:id="rId8"/>
    <p:sldId id="348" r:id="rId9"/>
    <p:sldId id="354" r:id="rId10"/>
    <p:sldId id="355" r:id="rId11"/>
    <p:sldId id="349" r:id="rId12"/>
    <p:sldId id="350" r:id="rId13"/>
    <p:sldId id="357" r:id="rId14"/>
    <p:sldId id="356" r:id="rId15"/>
    <p:sldId id="358" r:id="rId16"/>
    <p:sldId id="338" r:id="rId17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C07"/>
    <a:srgbClr val="0432FF"/>
    <a:srgbClr val="7A81FF"/>
    <a:srgbClr val="FF7E79"/>
    <a:srgbClr val="FF40FF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561D9D-1CA0-4921-912A-4B716DAF8FA8}" v="32" dt="2026-05-27T04:03:44.8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5270" autoAdjust="0"/>
    <p:restoredTop sz="94726"/>
  </p:normalViewPr>
  <p:slideViewPr>
    <p:cSldViewPr snapToGrid="0" snapToObjects="1">
      <p:cViewPr varScale="1">
        <p:scale>
          <a:sx n="64" d="100"/>
          <a:sy n="64" d="100"/>
        </p:scale>
        <p:origin x="137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ano Duch" userId="1b9020118b6bbc42" providerId="LiveId" clId="{E799DE51-5E24-414D-8271-F1AA2B461759}"/>
    <pc:docChg chg="undo custSel addSld delSld modSld sldOrd">
      <pc:chgData name="Emiliano Duch" userId="1b9020118b6bbc42" providerId="LiveId" clId="{E799DE51-5E24-414D-8271-F1AA2B461759}" dt="2026-05-27T05:22:37.651" v="864"/>
      <pc:docMkLst>
        <pc:docMk/>
      </pc:docMkLst>
      <pc:sldChg chg="modSp mod">
        <pc:chgData name="Emiliano Duch" userId="1b9020118b6bbc42" providerId="LiveId" clId="{E799DE51-5E24-414D-8271-F1AA2B461759}" dt="2026-05-27T03:52:10.897" v="100" actId="790"/>
        <pc:sldMkLst>
          <pc:docMk/>
          <pc:sldMk cId="0" sldId="277"/>
        </pc:sldMkLst>
        <pc:spChg chg="mod">
          <ac:chgData name="Emiliano Duch" userId="1b9020118b6bbc42" providerId="LiveId" clId="{E799DE51-5E24-414D-8271-F1AA2B461759}" dt="2026-05-27T03:52:10.897" v="100" actId="790"/>
          <ac:spMkLst>
            <pc:docMk/>
            <pc:sldMk cId="0" sldId="277"/>
            <ac:spMk id="7" creationId="{5C41AC28-5814-C84B-A646-C59141FF0378}"/>
          </ac:spMkLst>
        </pc:spChg>
        <pc:spChg chg="mod">
          <ac:chgData name="Emiliano Duch" userId="1b9020118b6bbc42" providerId="LiveId" clId="{E799DE51-5E24-414D-8271-F1AA2B461759}" dt="2026-05-27T03:52:10.897" v="100" actId="790"/>
          <ac:spMkLst>
            <pc:docMk/>
            <pc:sldMk cId="0" sldId="277"/>
            <ac:spMk id="9" creationId="{220E377F-4498-484E-8F5D-2E4F4642D853}"/>
          </ac:spMkLst>
        </pc:spChg>
      </pc:sldChg>
      <pc:sldChg chg="del">
        <pc:chgData name="Emiliano Duch" userId="1b9020118b6bbc42" providerId="LiveId" clId="{E799DE51-5E24-414D-8271-F1AA2B461759}" dt="2026-05-26T15:24:49.256" v="0" actId="47"/>
        <pc:sldMkLst>
          <pc:docMk/>
          <pc:sldMk cId="417252699" sldId="337"/>
        </pc:sldMkLst>
      </pc:sldChg>
      <pc:sldChg chg="del">
        <pc:chgData name="Emiliano Duch" userId="1b9020118b6bbc42" providerId="LiveId" clId="{E799DE51-5E24-414D-8271-F1AA2B461759}" dt="2026-05-26T15:25:32.988" v="2" actId="47"/>
        <pc:sldMkLst>
          <pc:docMk/>
          <pc:sldMk cId="2900506330" sldId="339"/>
        </pc:sldMkLst>
      </pc:sldChg>
      <pc:sldChg chg="modSp mod">
        <pc:chgData name="Emiliano Duch" userId="1b9020118b6bbc42" providerId="LiveId" clId="{E799DE51-5E24-414D-8271-F1AA2B461759}" dt="2026-05-27T05:13:15.995" v="708" actId="14100"/>
        <pc:sldMkLst>
          <pc:docMk/>
          <pc:sldMk cId="2654121976" sldId="341"/>
        </pc:sldMkLst>
        <pc:spChg chg="mod">
          <ac:chgData name="Emiliano Duch" userId="1b9020118b6bbc42" providerId="LiveId" clId="{E799DE51-5E24-414D-8271-F1AA2B461759}" dt="2026-05-27T04:06:05.958" v="602" actId="404"/>
          <ac:spMkLst>
            <pc:docMk/>
            <pc:sldMk cId="2654121976" sldId="341"/>
            <ac:spMk id="2" creationId="{93022112-E6AC-E07B-F5B4-66DC8E0D0BFB}"/>
          </ac:spMkLst>
        </pc:spChg>
        <pc:spChg chg="mod">
          <ac:chgData name="Emiliano Duch" userId="1b9020118b6bbc42" providerId="LiveId" clId="{E799DE51-5E24-414D-8271-F1AA2B461759}" dt="2026-05-27T05:13:15.995" v="708" actId="14100"/>
          <ac:spMkLst>
            <pc:docMk/>
            <pc:sldMk cId="2654121976" sldId="341"/>
            <ac:spMk id="3" creationId="{208A0421-A9E3-EF30-EEA9-3E449EDC5127}"/>
          </ac:spMkLst>
        </pc:spChg>
      </pc:sldChg>
      <pc:sldChg chg="addSp delSp modSp mod">
        <pc:chgData name="Emiliano Duch" userId="1b9020118b6bbc42" providerId="LiveId" clId="{E799DE51-5E24-414D-8271-F1AA2B461759}" dt="2026-05-27T04:23:37.961" v="622" actId="692"/>
        <pc:sldMkLst>
          <pc:docMk/>
          <pc:sldMk cId="3502487771" sldId="342"/>
        </pc:sldMkLst>
        <pc:spChg chg="mod">
          <ac:chgData name="Emiliano Duch" userId="1b9020118b6bbc42" providerId="LiveId" clId="{E799DE51-5E24-414D-8271-F1AA2B461759}" dt="2026-05-27T04:23:19.611" v="619" actId="1076"/>
          <ac:spMkLst>
            <pc:docMk/>
            <pc:sldMk cId="3502487771" sldId="342"/>
            <ac:spMk id="2" creationId="{D387DDF8-5CCB-FC65-D190-964D451C1C00}"/>
          </ac:spMkLst>
        </pc:spChg>
        <pc:spChg chg="del mod">
          <ac:chgData name="Emiliano Duch" userId="1b9020118b6bbc42" providerId="LiveId" clId="{E799DE51-5E24-414D-8271-F1AA2B461759}" dt="2026-05-27T04:22:09.798" v="604" actId="478"/>
          <ac:spMkLst>
            <pc:docMk/>
            <pc:sldMk cId="3502487771" sldId="342"/>
            <ac:spMk id="3" creationId="{2C0083D1-19AE-9053-0A80-9710A5F56F8B}"/>
          </ac:spMkLst>
        </pc:spChg>
        <pc:picChg chg="add mod">
          <ac:chgData name="Emiliano Duch" userId="1b9020118b6bbc42" providerId="LiveId" clId="{E799DE51-5E24-414D-8271-F1AA2B461759}" dt="2026-05-27T04:23:37.961" v="622" actId="692"/>
          <ac:picMkLst>
            <pc:docMk/>
            <pc:sldMk cId="3502487771" sldId="342"/>
            <ac:picMk id="5" creationId="{058A1A97-EE1C-5984-6EE6-FA13180F67E1}"/>
          </ac:picMkLst>
        </pc:picChg>
      </pc:sldChg>
      <pc:sldChg chg="del">
        <pc:chgData name="Emiliano Duch" userId="1b9020118b6bbc42" providerId="LiveId" clId="{E799DE51-5E24-414D-8271-F1AA2B461759}" dt="2026-05-26T15:26:24.336" v="34" actId="47"/>
        <pc:sldMkLst>
          <pc:docMk/>
          <pc:sldMk cId="989917582" sldId="343"/>
        </pc:sldMkLst>
      </pc:sldChg>
      <pc:sldChg chg="del">
        <pc:chgData name="Emiliano Duch" userId="1b9020118b6bbc42" providerId="LiveId" clId="{E799DE51-5E24-414D-8271-F1AA2B461759}" dt="2026-05-26T15:25:30.250" v="1" actId="47"/>
        <pc:sldMkLst>
          <pc:docMk/>
          <pc:sldMk cId="4064140318" sldId="345"/>
        </pc:sldMkLst>
      </pc:sldChg>
      <pc:sldChg chg="modSp add del mod ord">
        <pc:chgData name="Emiliano Duch" userId="1b9020118b6bbc42" providerId="LiveId" clId="{E799DE51-5E24-414D-8271-F1AA2B461759}" dt="2026-05-27T03:52:10.897" v="100" actId="790"/>
        <pc:sldMkLst>
          <pc:docMk/>
          <pc:sldMk cId="3042395502" sldId="346"/>
        </pc:sldMkLst>
        <pc:spChg chg="mod">
          <ac:chgData name="Emiliano Duch" userId="1b9020118b6bbc42" providerId="LiveId" clId="{E799DE51-5E24-414D-8271-F1AA2B461759}" dt="2026-05-27T03:52:10.897" v="100" actId="790"/>
          <ac:spMkLst>
            <pc:docMk/>
            <pc:sldMk cId="3042395502" sldId="346"/>
            <ac:spMk id="2" creationId="{110591F0-21C6-895D-831E-E17BD3D70343}"/>
          </ac:spMkLst>
        </pc:spChg>
        <pc:spChg chg="mod">
          <ac:chgData name="Emiliano Duch" userId="1b9020118b6bbc42" providerId="LiveId" clId="{E799DE51-5E24-414D-8271-F1AA2B461759}" dt="2026-05-27T03:52:10.897" v="100" actId="790"/>
          <ac:spMkLst>
            <pc:docMk/>
            <pc:sldMk cId="3042395502" sldId="346"/>
            <ac:spMk id="3" creationId="{7E06A76B-46B9-5D37-88C5-A962C1628C18}"/>
          </ac:spMkLst>
        </pc:spChg>
      </pc:sldChg>
      <pc:sldChg chg="modSp mod">
        <pc:chgData name="Emiliano Duch" userId="1b9020118b6bbc42" providerId="LiveId" clId="{E799DE51-5E24-414D-8271-F1AA2B461759}" dt="2026-05-27T03:58:00.750" v="266" actId="404"/>
        <pc:sldMkLst>
          <pc:docMk/>
          <pc:sldMk cId="1575769777" sldId="348"/>
        </pc:sldMkLst>
        <pc:spChg chg="mod">
          <ac:chgData name="Emiliano Duch" userId="1b9020118b6bbc42" providerId="LiveId" clId="{E799DE51-5E24-414D-8271-F1AA2B461759}" dt="2026-05-27T03:56:06.389" v="156" actId="403"/>
          <ac:spMkLst>
            <pc:docMk/>
            <pc:sldMk cId="1575769777" sldId="348"/>
            <ac:spMk id="2" creationId="{E8BAAF5B-78ED-9154-D9E1-2A48D89F3AF6}"/>
          </ac:spMkLst>
        </pc:spChg>
        <pc:spChg chg="mod">
          <ac:chgData name="Emiliano Duch" userId="1b9020118b6bbc42" providerId="LiveId" clId="{E799DE51-5E24-414D-8271-F1AA2B461759}" dt="2026-05-27T03:58:00.750" v="266" actId="404"/>
          <ac:spMkLst>
            <pc:docMk/>
            <pc:sldMk cId="1575769777" sldId="348"/>
            <ac:spMk id="3" creationId="{CC003CC0-EEE6-8471-D2E2-950DC9FEC00F}"/>
          </ac:spMkLst>
        </pc:spChg>
      </pc:sldChg>
      <pc:sldChg chg="modSp mod">
        <pc:chgData name="Emiliano Duch" userId="1b9020118b6bbc42" providerId="LiveId" clId="{E799DE51-5E24-414D-8271-F1AA2B461759}" dt="2026-05-27T04:01:51.303" v="427" actId="20577"/>
        <pc:sldMkLst>
          <pc:docMk/>
          <pc:sldMk cId="4127389944" sldId="349"/>
        </pc:sldMkLst>
        <pc:spChg chg="mod">
          <ac:chgData name="Emiliano Duch" userId="1b9020118b6bbc42" providerId="LiveId" clId="{E799DE51-5E24-414D-8271-F1AA2B461759}" dt="2026-05-27T03:58:34.859" v="267" actId="403"/>
          <ac:spMkLst>
            <pc:docMk/>
            <pc:sldMk cId="4127389944" sldId="349"/>
            <ac:spMk id="2" creationId="{AEAFFEBD-4C76-2674-8783-7EB7906DC119}"/>
          </ac:spMkLst>
        </pc:spChg>
        <pc:spChg chg="mod">
          <ac:chgData name="Emiliano Duch" userId="1b9020118b6bbc42" providerId="LiveId" clId="{E799DE51-5E24-414D-8271-F1AA2B461759}" dt="2026-05-27T04:01:51.303" v="427" actId="20577"/>
          <ac:spMkLst>
            <pc:docMk/>
            <pc:sldMk cId="4127389944" sldId="349"/>
            <ac:spMk id="3" creationId="{91EC96C4-C2A7-66F7-CB0B-AB9B5A565A54}"/>
          </ac:spMkLst>
        </pc:spChg>
      </pc:sldChg>
      <pc:sldChg chg="modSp mod">
        <pc:chgData name="Emiliano Duch" userId="1b9020118b6bbc42" providerId="LiveId" clId="{E799DE51-5E24-414D-8271-F1AA2B461759}" dt="2026-05-27T04:04:30.261" v="592" actId="6549"/>
        <pc:sldMkLst>
          <pc:docMk/>
          <pc:sldMk cId="2692140700" sldId="350"/>
        </pc:sldMkLst>
        <pc:spChg chg="mod">
          <ac:chgData name="Emiliano Duch" userId="1b9020118b6bbc42" providerId="LiveId" clId="{E799DE51-5E24-414D-8271-F1AA2B461759}" dt="2026-05-27T04:02:24.437" v="430" actId="113"/>
          <ac:spMkLst>
            <pc:docMk/>
            <pc:sldMk cId="2692140700" sldId="350"/>
            <ac:spMk id="2" creationId="{E6CEB5E9-7E8B-9F26-C379-D71E3B99CC23}"/>
          </ac:spMkLst>
        </pc:spChg>
        <pc:spChg chg="mod">
          <ac:chgData name="Emiliano Duch" userId="1b9020118b6bbc42" providerId="LiveId" clId="{E799DE51-5E24-414D-8271-F1AA2B461759}" dt="2026-05-27T04:04:30.261" v="592" actId="6549"/>
          <ac:spMkLst>
            <pc:docMk/>
            <pc:sldMk cId="2692140700" sldId="350"/>
            <ac:spMk id="3" creationId="{F05A38D3-DA91-47DF-4782-4CDFB0EA9E49}"/>
          </ac:spMkLst>
        </pc:spChg>
      </pc:sldChg>
      <pc:sldChg chg="add ord">
        <pc:chgData name="Emiliano Duch" userId="1b9020118b6bbc42" providerId="LiveId" clId="{E799DE51-5E24-414D-8271-F1AA2B461759}" dt="2026-05-27T04:37:35.906" v="663"/>
        <pc:sldMkLst>
          <pc:docMk/>
          <pc:sldMk cId="2918328934" sldId="351"/>
        </pc:sldMkLst>
      </pc:sldChg>
      <pc:sldChg chg="addSp delSp modSp add mod">
        <pc:chgData name="Emiliano Duch" userId="1b9020118b6bbc42" providerId="LiveId" clId="{E799DE51-5E24-414D-8271-F1AA2B461759}" dt="2026-05-27T04:25:19.006" v="630" actId="1076"/>
        <pc:sldMkLst>
          <pc:docMk/>
          <pc:sldMk cId="4203460460" sldId="352"/>
        </pc:sldMkLst>
        <pc:picChg chg="add mod">
          <ac:chgData name="Emiliano Duch" userId="1b9020118b6bbc42" providerId="LiveId" clId="{E799DE51-5E24-414D-8271-F1AA2B461759}" dt="2026-05-27T04:25:19.006" v="630" actId="1076"/>
          <ac:picMkLst>
            <pc:docMk/>
            <pc:sldMk cId="4203460460" sldId="352"/>
            <ac:picMk id="4" creationId="{1536F298-6F1B-DBD4-DBD9-91E4A6E37AEC}"/>
          </ac:picMkLst>
        </pc:picChg>
        <pc:picChg chg="del">
          <ac:chgData name="Emiliano Duch" userId="1b9020118b6bbc42" providerId="LiveId" clId="{E799DE51-5E24-414D-8271-F1AA2B461759}" dt="2026-05-27T04:25:06.686" v="629" actId="478"/>
          <ac:picMkLst>
            <pc:docMk/>
            <pc:sldMk cId="4203460460" sldId="352"/>
            <ac:picMk id="5" creationId="{E9CBF555-D308-74D2-B651-A6A1FA372715}"/>
          </ac:picMkLst>
        </pc:picChg>
      </pc:sldChg>
      <pc:sldChg chg="addSp delSp modSp add mod">
        <pc:chgData name="Emiliano Duch" userId="1b9020118b6bbc42" providerId="LiveId" clId="{E799DE51-5E24-414D-8271-F1AA2B461759}" dt="2026-05-27T04:36:59.904" v="661" actId="1076"/>
        <pc:sldMkLst>
          <pc:docMk/>
          <pc:sldMk cId="48380554" sldId="353"/>
        </pc:sldMkLst>
        <pc:spChg chg="mod">
          <ac:chgData name="Emiliano Duch" userId="1b9020118b6bbc42" providerId="LiveId" clId="{E799DE51-5E24-414D-8271-F1AA2B461759}" dt="2026-05-27T04:36:59.904" v="661" actId="1076"/>
          <ac:spMkLst>
            <pc:docMk/>
            <pc:sldMk cId="48380554" sldId="353"/>
            <ac:spMk id="2" creationId="{A21F4B66-B003-703C-78DF-DFFFD6A872E4}"/>
          </ac:spMkLst>
        </pc:spChg>
        <pc:picChg chg="del">
          <ac:chgData name="Emiliano Duch" userId="1b9020118b6bbc42" providerId="LiveId" clId="{E799DE51-5E24-414D-8271-F1AA2B461759}" dt="2026-05-27T04:36:01.920" v="632" actId="478"/>
          <ac:picMkLst>
            <pc:docMk/>
            <pc:sldMk cId="48380554" sldId="353"/>
            <ac:picMk id="4" creationId="{273E92D7-2871-C050-B8A7-8686068A1EB7}"/>
          </ac:picMkLst>
        </pc:picChg>
        <pc:picChg chg="add mod">
          <ac:chgData name="Emiliano Duch" userId="1b9020118b6bbc42" providerId="LiveId" clId="{E799DE51-5E24-414D-8271-F1AA2B461759}" dt="2026-05-27T04:36:56.215" v="660" actId="1076"/>
          <ac:picMkLst>
            <pc:docMk/>
            <pc:sldMk cId="48380554" sldId="353"/>
            <ac:picMk id="5" creationId="{676A7D67-49E3-E4A1-1ED6-31B3BFD36BE6}"/>
          </ac:picMkLst>
        </pc:picChg>
      </pc:sldChg>
      <pc:sldChg chg="addSp delSp modSp add mod">
        <pc:chgData name="Emiliano Duch" userId="1b9020118b6bbc42" providerId="LiveId" clId="{E799DE51-5E24-414D-8271-F1AA2B461759}" dt="2026-05-27T05:04:17.458" v="674" actId="14100"/>
        <pc:sldMkLst>
          <pc:docMk/>
          <pc:sldMk cId="2797230753" sldId="354"/>
        </pc:sldMkLst>
        <pc:spChg chg="mod">
          <ac:chgData name="Emiliano Duch" userId="1b9020118b6bbc42" providerId="LiveId" clId="{E799DE51-5E24-414D-8271-F1AA2B461759}" dt="2026-05-27T05:03:31.516" v="668" actId="1076"/>
          <ac:spMkLst>
            <pc:docMk/>
            <pc:sldMk cId="2797230753" sldId="354"/>
            <ac:spMk id="2" creationId="{15558914-DC90-FCCC-2439-178612329959}"/>
          </ac:spMkLst>
        </pc:spChg>
        <pc:spChg chg="del">
          <ac:chgData name="Emiliano Duch" userId="1b9020118b6bbc42" providerId="LiveId" clId="{E799DE51-5E24-414D-8271-F1AA2B461759}" dt="2026-05-27T05:03:15.310" v="665" actId="478"/>
          <ac:spMkLst>
            <pc:docMk/>
            <pc:sldMk cId="2797230753" sldId="354"/>
            <ac:spMk id="3" creationId="{2A066EC9-B678-D660-0497-495B9141FC38}"/>
          </ac:spMkLst>
        </pc:spChg>
        <pc:picChg chg="add mod">
          <ac:chgData name="Emiliano Duch" userId="1b9020118b6bbc42" providerId="LiveId" clId="{E799DE51-5E24-414D-8271-F1AA2B461759}" dt="2026-05-27T05:04:17.458" v="674" actId="14100"/>
          <ac:picMkLst>
            <pc:docMk/>
            <pc:sldMk cId="2797230753" sldId="354"/>
            <ac:picMk id="5" creationId="{BA025FD2-D499-F778-7B07-FD11ABC5FADD}"/>
          </ac:picMkLst>
        </pc:picChg>
      </pc:sldChg>
      <pc:sldChg chg="addSp delSp modSp add mod">
        <pc:chgData name="Emiliano Duch" userId="1b9020118b6bbc42" providerId="LiveId" clId="{E799DE51-5E24-414D-8271-F1AA2B461759}" dt="2026-05-27T05:05:02.399" v="681" actId="14100"/>
        <pc:sldMkLst>
          <pc:docMk/>
          <pc:sldMk cId="1808743945" sldId="355"/>
        </pc:sldMkLst>
        <pc:picChg chg="add mod">
          <ac:chgData name="Emiliano Duch" userId="1b9020118b6bbc42" providerId="LiveId" clId="{E799DE51-5E24-414D-8271-F1AA2B461759}" dt="2026-05-27T05:05:02.399" v="681" actId="14100"/>
          <ac:picMkLst>
            <pc:docMk/>
            <pc:sldMk cId="1808743945" sldId="355"/>
            <ac:picMk id="4" creationId="{920B60EC-5F1C-A1B2-0D76-A048B218A4F9}"/>
          </ac:picMkLst>
        </pc:picChg>
        <pc:picChg chg="del">
          <ac:chgData name="Emiliano Duch" userId="1b9020118b6bbc42" providerId="LiveId" clId="{E799DE51-5E24-414D-8271-F1AA2B461759}" dt="2026-05-27T05:04:30.187" v="676" actId="478"/>
          <ac:picMkLst>
            <pc:docMk/>
            <pc:sldMk cId="1808743945" sldId="355"/>
            <ac:picMk id="5" creationId="{5F2AE07F-35F3-4CB1-51BA-FD0262F2B381}"/>
          </ac:picMkLst>
        </pc:picChg>
      </pc:sldChg>
      <pc:sldChg chg="addSp delSp modSp add mod">
        <pc:chgData name="Emiliano Duch" userId="1b9020118b6bbc42" providerId="LiveId" clId="{E799DE51-5E24-414D-8271-F1AA2B461759}" dt="2026-05-27T05:12:16.492" v="704" actId="1076"/>
        <pc:sldMkLst>
          <pc:docMk/>
          <pc:sldMk cId="432512045" sldId="356"/>
        </pc:sldMkLst>
        <pc:spChg chg="mod">
          <ac:chgData name="Emiliano Duch" userId="1b9020118b6bbc42" providerId="LiveId" clId="{E799DE51-5E24-414D-8271-F1AA2B461759}" dt="2026-05-27T05:07:19.734" v="686" actId="1076"/>
          <ac:spMkLst>
            <pc:docMk/>
            <pc:sldMk cId="432512045" sldId="356"/>
            <ac:spMk id="2" creationId="{AB6DECDC-B665-5F15-19A6-6707F099934A}"/>
          </ac:spMkLst>
        </pc:spChg>
        <pc:spChg chg="del">
          <ac:chgData name="Emiliano Duch" userId="1b9020118b6bbc42" providerId="LiveId" clId="{E799DE51-5E24-414D-8271-F1AA2B461759}" dt="2026-05-27T05:07:11.635" v="683" actId="478"/>
          <ac:spMkLst>
            <pc:docMk/>
            <pc:sldMk cId="432512045" sldId="356"/>
            <ac:spMk id="3" creationId="{352D0995-38B5-1A06-D8AE-D3BA0FE1662A}"/>
          </ac:spMkLst>
        </pc:spChg>
        <pc:picChg chg="add del mod">
          <ac:chgData name="Emiliano Duch" userId="1b9020118b6bbc42" providerId="LiveId" clId="{E799DE51-5E24-414D-8271-F1AA2B461759}" dt="2026-05-27T05:12:07.949" v="703" actId="478"/>
          <ac:picMkLst>
            <pc:docMk/>
            <pc:sldMk cId="432512045" sldId="356"/>
            <ac:picMk id="5" creationId="{02DCBAF0-063A-1A7D-8BAF-9BED9712526D}"/>
          </ac:picMkLst>
        </pc:picChg>
        <pc:picChg chg="add mod">
          <ac:chgData name="Emiliano Duch" userId="1b9020118b6bbc42" providerId="LiveId" clId="{E799DE51-5E24-414D-8271-F1AA2B461759}" dt="2026-05-27T05:12:16.492" v="704" actId="1076"/>
          <ac:picMkLst>
            <pc:docMk/>
            <pc:sldMk cId="432512045" sldId="356"/>
            <ac:picMk id="7" creationId="{7744C365-41C4-B1B3-F067-342A18FAAB03}"/>
          </ac:picMkLst>
        </pc:picChg>
      </pc:sldChg>
      <pc:sldChg chg="add ord">
        <pc:chgData name="Emiliano Duch" userId="1b9020118b6bbc42" providerId="LiveId" clId="{E799DE51-5E24-414D-8271-F1AA2B461759}" dt="2026-05-27T05:22:37.651" v="864"/>
        <pc:sldMkLst>
          <pc:docMk/>
          <pc:sldMk cId="2328752107" sldId="357"/>
        </pc:sldMkLst>
      </pc:sldChg>
      <pc:sldChg chg="delSp modSp add mod ord">
        <pc:chgData name="Emiliano Duch" userId="1b9020118b6bbc42" providerId="LiveId" clId="{E799DE51-5E24-414D-8271-F1AA2B461759}" dt="2026-05-27T05:21:49.182" v="862" actId="1076"/>
        <pc:sldMkLst>
          <pc:docMk/>
          <pc:sldMk cId="3261124622" sldId="358"/>
        </pc:sldMkLst>
        <pc:spChg chg="del">
          <ac:chgData name="Emiliano Duch" userId="1b9020118b6bbc42" providerId="LiveId" clId="{E799DE51-5E24-414D-8271-F1AA2B461759}" dt="2026-05-27T05:21:03.199" v="852" actId="478"/>
          <ac:spMkLst>
            <pc:docMk/>
            <pc:sldMk cId="3261124622" sldId="358"/>
            <ac:spMk id="2" creationId="{DED97EEA-24AE-027E-B53F-47CD1F9B84DE}"/>
          </ac:spMkLst>
        </pc:spChg>
        <pc:spChg chg="mod">
          <ac:chgData name="Emiliano Duch" userId="1b9020118b6bbc42" providerId="LiveId" clId="{E799DE51-5E24-414D-8271-F1AA2B461759}" dt="2026-05-27T05:21:49.182" v="862" actId="1076"/>
          <ac:spMkLst>
            <pc:docMk/>
            <pc:sldMk cId="3261124622" sldId="358"/>
            <ac:spMk id="3" creationId="{831AAD71-EDF0-2BE3-FCB4-1A1F7962CC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660EC91-6916-334C-B7DB-63AB42AFA0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D5783E4-2570-284E-90A8-1A11E5B6FF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6BAE8-9EF8-AD47-8451-88C582013411}" type="datetimeFigureOut">
              <a:rPr lang="es-ES"/>
              <a:pPr>
                <a:defRPr/>
              </a:pPr>
              <a:t>26/05/2026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1BB9E5B2-364F-6341-ABEF-B2B562CF64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7E398719-977A-704A-AC70-FA7F49F17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38558-3754-594E-8233-3D24E9FB5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0D53D5-EB79-0D42-ADEF-D272AA61C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AA2D15-A558-4744-825A-EBD9C9CADC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F9DCE-CBB4-1529-C490-544144EBA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C90FA6-B084-4FFA-EDBC-0105299B1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BB8082-EAA8-1210-8ED7-3D8ADA82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C3FD-5A44-D349-A563-D2B9AF39A039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178196-3AB7-EBBF-1AE6-CE56D121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6486-E139-A107-93D1-A6D2E6DD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74C2C-9860-0A42-B33A-8C64D94E0220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18155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DBB12-2D9D-5DDB-9388-29826C2F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203F4B-15C7-DB3B-0EC3-CF1521924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3463E-7229-A0E4-BD2E-EB61B4D3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C33A5C-BBB9-0C42-94D0-C1EB8BB9195C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B425CC-4706-6BD4-A868-4504858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3BFC28-38F5-7409-55B7-D97F523C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FC5EF-2CA0-B44A-B304-CB0FD658EED6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53444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CEEA2A-9418-32A1-5641-FE7B17C47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D2AFB-D287-E115-6A5C-2924A6BC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2304AD-D794-A309-4967-5DA5C0A5B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A9E851-5593-2843-B3E0-6246AA5EDECA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F6AC92-B5E7-C9FB-BF7F-DAED07D2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6F6E1D-400A-83EC-9FB2-C2A25F78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67B8A-AC7B-7A42-994C-D22B437CC4DF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321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A8123-93B1-C0B0-5120-83445421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8F31-6F67-0938-D375-4B707E8B9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A606C6-3F19-2D72-EBA7-1994E16F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EF8D-EF12-BB46-942A-F8FBD37551CB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CB32E-0B3B-6A02-05BF-A56AB19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13603-C9A9-68E1-6AD3-F3F718BC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0926-1030-6F45-A09E-41A4482577C9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946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9034B-7605-9A04-2AB1-660040FE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4DB5A-0858-214E-C42C-77D5362C5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D4D6D-D1E5-B3FD-CF4C-077B22C5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FB964-74EC-3A43-89DE-F34A652A9CA0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71852-D568-2ED6-E150-952D486C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D7DE7D-86A3-D00C-74FB-C5D936EB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7B489-F2B3-7745-93F1-04E1573B9951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44969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F4174-B831-C64F-DB87-257E6C9E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1EB731-80E9-7212-A4A8-1F2D8F35D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54ABB6-E876-DE0C-4F08-359AE825A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63D309-689E-E24A-F5D9-0DE3927C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F34EC-1D54-9443-B73D-81521D3626A2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1E5D7F-E3D5-6FC6-099A-62BB5842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28703-4059-1CBD-CBCB-82E2AF3B6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0D362-9C32-6E4A-BEF1-FE7361B8B07F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51239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07637-83A0-1673-52A3-CE60B198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DC7C65-9C5D-02E3-6B13-EBB05BBE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AE5D5A-75C4-37B5-73E5-59CEBB43F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33DA7A-B171-8D1B-96D5-3E1C06AA0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C47D3-8957-0D01-E7C6-93C98CC2A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E7DFDD-633A-0126-008E-6CB2D08C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89C0E3-2539-AC44-9F91-BF41C522B3AC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5F877DE-75DD-89B0-05BF-42CA1CFD9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0B1ADA-F7B6-877C-A2FD-0F67BBA1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BD68C-A3E5-E246-8908-5EDD123E85BC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18245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35098B-99A7-CFA4-9369-B60A21A00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2D67B3-26D2-4EF2-158B-7B72BEDF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76C300-2896-4B90-838B-CF997327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DF9950-7309-6BDF-EC1A-2EDFF4C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31471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B56A7E-C0C1-5B02-4778-F2ED79AC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6CFB0-FC6F-0B44-90A8-0E0869B8D916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F3A642-CBFD-8EBE-6FF4-214BA712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0BE3F2-5F63-60F2-CC41-5253BE24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18E1-6589-F149-8F16-42DC2FE121A4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6088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8C127-9970-BEDA-13B9-823D5954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0D87F-C62D-5C7E-7125-6F165215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4F68A-D86D-53E2-5CBF-AF7C8DC52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BEA69B-708D-9502-6F73-C90C0FD2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CC55A0-016D-3F47-860E-645172FC6AE6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E9028B-500D-F489-C786-DE5D289A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39111A-64A4-7D36-BD3E-CC6AAB2B6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55792-E887-D146-A693-107CB779D597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4651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341B-7F83-9CAE-6969-A7E83B51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361F-D370-F5C9-F8BC-DAC4DF185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BA898-9BBF-712C-7AD6-85AAB00A8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C427D-14B8-37FE-48E2-6B9E6997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919C84-9196-224B-B5CC-BC1049CBB98F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C9DE9-FA50-15A9-5D09-D386B67C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7AB55F-9D15-403F-02F9-458390C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052EC-6095-CE45-9C37-C75B1373A14D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3163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BAE10D-8619-A820-6EAA-EC82E11E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53703E-A285-5155-45F8-B91DDC0D6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BB50BA-623C-79B8-1F32-4D66B493D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A3CB6-38A1-9863-A29F-EC1F94AC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0F1F9-911B-4F5E-6573-32BE6189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66043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5C41AC28-5814-C84B-A646-C59141FF0378}"/>
              </a:ext>
            </a:extLst>
          </p:cNvPr>
          <p:cNvSpPr/>
          <p:nvPr/>
        </p:nvSpPr>
        <p:spPr>
          <a:xfrm>
            <a:off x="2818283" y="5148457"/>
            <a:ext cx="4958808" cy="109106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" sz="20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Emiliano Duch</a:t>
            </a: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" sz="20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Presidente del Patronato de la</a:t>
            </a: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" sz="2000" i="1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Fundació</a:t>
            </a:r>
            <a:r>
              <a:rPr lang="es-ES" sz="2000" i="1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S" sz="2000" i="1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Clusters</a:t>
            </a:r>
            <a:r>
              <a:rPr lang="es-ES" sz="2000" i="1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i </a:t>
            </a:r>
            <a:r>
              <a:rPr lang="es-ES" sz="2000" i="1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Competitivitat</a:t>
            </a:r>
            <a:r>
              <a:rPr lang="es-ES" sz="2000" i="1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S" sz="20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- Barcelona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20E377F-4498-484E-8F5D-2E4F4642D853}"/>
              </a:ext>
            </a:extLst>
          </p:cNvPr>
          <p:cNvSpPr/>
          <p:nvPr/>
        </p:nvSpPr>
        <p:spPr>
          <a:xfrm>
            <a:off x="2818280" y="3566485"/>
            <a:ext cx="7843624" cy="15819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" sz="4000" b="1" noProof="0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Clústers</a:t>
            </a:r>
            <a:r>
              <a:rPr lang="es-ES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Académico Productivos: conexión del ecosistema Cti - Conclusiones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BF48F0-D1BE-8886-2A4E-048EE5A67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0ACA89-5BAF-3CCB-7DDF-D4F31B1BD9B1}"/>
              </a:ext>
            </a:extLst>
          </p:cNvPr>
          <p:cNvSpPr txBox="1"/>
          <p:nvPr/>
        </p:nvSpPr>
        <p:spPr>
          <a:xfrm>
            <a:off x="2445240" y="377704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noProof="0" dirty="0">
                <a:latin typeface="Gotham Medium"/>
              </a:rPr>
              <a:t>Mini case: The </a:t>
            </a:r>
            <a:r>
              <a:rPr lang="es-ES" sz="2000" noProof="0" dirty="0" err="1">
                <a:latin typeface="Gotham Medium"/>
              </a:rPr>
              <a:t>Croatian</a:t>
            </a:r>
            <a:r>
              <a:rPr lang="es-ES" sz="2000" noProof="0" dirty="0">
                <a:latin typeface="Gotham Medium"/>
              </a:rPr>
              <a:t> Wood </a:t>
            </a:r>
            <a:r>
              <a:rPr lang="es-ES" sz="2000" noProof="0" dirty="0" err="1">
                <a:latin typeface="Gotham Medium"/>
              </a:rPr>
              <a:t>Production</a:t>
            </a:r>
            <a:r>
              <a:rPr lang="es-ES" sz="2000" noProof="0" dirty="0">
                <a:latin typeface="Gotham Medium"/>
              </a:rPr>
              <a:t> and Processing </a:t>
            </a:r>
            <a:r>
              <a:rPr lang="es-ES" sz="2000" noProof="0" dirty="0" err="1">
                <a:latin typeface="Gotham Medium"/>
              </a:rPr>
              <a:t>Industry</a:t>
            </a:r>
            <a:endParaRPr lang="es-ES" sz="2000" noProof="0" dirty="0">
              <a:latin typeface="Gotham Medium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0B60EC-5F1C-A1B2-0D76-A048B218A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330" y="788857"/>
            <a:ext cx="9763596" cy="549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43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216DFF-0540-A483-1152-0FBB31235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AFFEBD-4C76-2674-8783-7EB7906DC119}"/>
              </a:ext>
            </a:extLst>
          </p:cNvPr>
          <p:cNvSpPr txBox="1"/>
          <p:nvPr/>
        </p:nvSpPr>
        <p:spPr>
          <a:xfrm>
            <a:off x="911724" y="638030"/>
            <a:ext cx="9746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noProof="0" dirty="0">
                <a:latin typeface="Gotham Medium"/>
              </a:rPr>
              <a:t>¿Qué papel desempeñan las instituciones de apoyo a la innovación?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: The </a:t>
            </a:r>
            <a:r>
              <a:rPr lang="es-ES" sz="2000" noProof="0" dirty="0" err="1">
                <a:latin typeface="Gotham Medium"/>
              </a:rPr>
              <a:t>Agrofood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cluster</a:t>
            </a:r>
            <a:r>
              <a:rPr lang="es-ES" sz="2000" noProof="0" dirty="0">
                <a:latin typeface="Gotham Medium"/>
              </a:rPr>
              <a:t> in Central Denmark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: FEMAC and Key </a:t>
            </a:r>
            <a:r>
              <a:rPr lang="es-ES" sz="2000" noProof="0" dirty="0" err="1">
                <a:latin typeface="Gotham Medium"/>
              </a:rPr>
              <a:t>Enabling</a:t>
            </a:r>
            <a:r>
              <a:rPr lang="es-ES" sz="2000" noProof="0" dirty="0">
                <a:latin typeface="Gotham Medium"/>
              </a:rPr>
              <a:t> Technologies (KET)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1EC96C4-C2A7-66F7-CB0B-AB9B5A565A54}"/>
              </a:ext>
            </a:extLst>
          </p:cNvPr>
          <p:cNvSpPr/>
          <p:nvPr/>
        </p:nvSpPr>
        <p:spPr>
          <a:xfrm>
            <a:off x="911724" y="1813809"/>
            <a:ext cx="10076066" cy="3658486"/>
          </a:xfrm>
          <a:prstGeom prst="roundRect">
            <a:avLst>
              <a:gd name="adj" fmla="val 72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En primer lugar, dirigir y ejecutar las iniciativas de cambio estratégico </a:t>
            </a:r>
            <a:r>
              <a:rPr lang="es-ES" sz="2400" noProof="0" dirty="0">
                <a:latin typeface="Gotham Medium"/>
              </a:rPr>
              <a:t>(en Lleida en 1995, en Dinamarca en 2005)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A</a:t>
            </a:r>
            <a:r>
              <a:rPr lang="es-ES" sz="2400" b="1" noProof="0" dirty="0">
                <a:latin typeface="Gotham Medium"/>
              </a:rPr>
              <a:t>poyar la adopción de tecnologías existentes</a:t>
            </a:r>
            <a:r>
              <a:rPr lang="es-ES" sz="2400" noProof="0" dirty="0">
                <a:latin typeface="Gotham Medium"/>
              </a:rPr>
              <a:t>, como en Lleida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Invertir en</a:t>
            </a:r>
            <a:r>
              <a:rPr lang="es-ES" sz="2400" b="1" noProof="0" dirty="0">
                <a:latin typeface="Gotham Medium"/>
              </a:rPr>
              <a:t> investigación a largo plazo</a:t>
            </a:r>
            <a:r>
              <a:rPr lang="es-ES" sz="2400" noProof="0" dirty="0">
                <a:latin typeface="Gotham Medium"/>
              </a:rPr>
              <a:t>, como </a:t>
            </a:r>
            <a:r>
              <a:rPr lang="es-ES" sz="2400" noProof="0" dirty="0" err="1">
                <a:latin typeface="Gotham Medium"/>
              </a:rPr>
              <a:t>Agropark</a:t>
            </a:r>
            <a:r>
              <a:rPr lang="es-ES" sz="2400" noProof="0" dirty="0">
                <a:latin typeface="Gotham Medium"/>
              </a:rPr>
              <a:t> en Dinamarca</a:t>
            </a:r>
          </a:p>
          <a:p>
            <a:endParaRPr lang="es-ES" sz="2800" noProof="0" dirty="0">
              <a:latin typeface="Gotham Medium"/>
            </a:endParaRPr>
          </a:p>
          <a:p>
            <a:pPr algn="ctr"/>
            <a:r>
              <a:rPr lang="es-ES" sz="2800" b="1" noProof="0" dirty="0">
                <a:latin typeface="Gotham Medium"/>
              </a:rPr>
              <a:t>Las instituciones han trabajar a tres velocidades: gestionar el cambio estratégico antes de apoyar la innovación, después invertir en adopción de tecnología y en I+D a largo plazo</a:t>
            </a:r>
          </a:p>
        </p:txBody>
      </p:sp>
    </p:spTree>
    <p:extLst>
      <p:ext uri="{BB962C8B-B14F-4D97-AF65-F5344CB8AC3E}">
        <p14:creationId xmlns:p14="http://schemas.microsoft.com/office/powerpoint/2010/main" val="4127389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756708-095E-C554-E350-753D29EF7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CEB5E9-7E8B-9F26-C379-D71E3B99CC23}"/>
              </a:ext>
            </a:extLst>
          </p:cNvPr>
          <p:cNvSpPr txBox="1"/>
          <p:nvPr/>
        </p:nvSpPr>
        <p:spPr>
          <a:xfrm>
            <a:off x="911724" y="881956"/>
            <a:ext cx="9746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noProof="0" dirty="0">
                <a:latin typeface="Gotham Medium"/>
              </a:rPr>
              <a:t>¿Qué rol tienen las tecnologías digitales y la IA en estas políticas?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: Pilot </a:t>
            </a:r>
            <a:r>
              <a:rPr lang="es-ES" sz="2000" noProof="0" dirty="0" err="1">
                <a:latin typeface="Gotham Medium"/>
              </a:rPr>
              <a:t>project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of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value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chain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tokenization</a:t>
            </a:r>
            <a:r>
              <a:rPr lang="es-ES" sz="2000" noProof="0" dirty="0">
                <a:latin typeface="Gotham Medium"/>
              </a:rPr>
              <a:t> in </a:t>
            </a:r>
            <a:r>
              <a:rPr lang="es-ES" sz="2000" noProof="0" dirty="0" err="1">
                <a:latin typeface="Gotham Medium"/>
              </a:rPr>
              <a:t>Côte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d'Ivoire</a:t>
            </a:r>
            <a:endParaRPr lang="es-ES" sz="2000" noProof="0" dirty="0">
              <a:latin typeface="Gotham Medium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05A38D3-DA91-47DF-4782-4CDFB0EA9E49}"/>
              </a:ext>
            </a:extLst>
          </p:cNvPr>
          <p:cNvSpPr/>
          <p:nvPr/>
        </p:nvSpPr>
        <p:spPr>
          <a:xfrm>
            <a:off x="911724" y="1813809"/>
            <a:ext cx="10076066" cy="3658486"/>
          </a:xfrm>
          <a:prstGeom prst="roundRect">
            <a:avLst>
              <a:gd name="adj" fmla="val 72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dirty="0">
                <a:latin typeface="Gotham Medium"/>
              </a:rPr>
              <a:t>La tecnología define las barreras de entrada en los análisis estratégicos</a:t>
            </a:r>
            <a:endParaRPr lang="es-ES" sz="2400" noProof="0" dirty="0">
              <a:latin typeface="Gotham Medium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noProof="0" dirty="0">
                <a:latin typeface="Gotham Medium"/>
              </a:rPr>
              <a:t>Las tecnologías digitales han cambiado también las relaciones de fuerza entre proveedores y compradores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2400" noProof="0" dirty="0">
                <a:latin typeface="Gotham Medium"/>
              </a:rPr>
              <a:t>El piloto de </a:t>
            </a:r>
            <a:r>
              <a:rPr lang="es-ES" sz="2400" dirty="0">
                <a:latin typeface="Gotham Medium"/>
              </a:rPr>
              <a:t>t</a:t>
            </a:r>
            <a:r>
              <a:rPr lang="es-ES" sz="2400" noProof="0" dirty="0" err="1">
                <a:latin typeface="Gotham Medium"/>
              </a:rPr>
              <a:t>okenización</a:t>
            </a:r>
            <a:r>
              <a:rPr lang="es-ES" sz="2400" noProof="0" dirty="0">
                <a:latin typeface="Gotham Medium"/>
              </a:rPr>
              <a:t> del Banco Mundial demuestra cómo la tecnología puede cambiar el modelo de negocio</a:t>
            </a:r>
          </a:p>
          <a:p>
            <a:endParaRPr lang="es-ES" sz="1400" noProof="0" dirty="0">
              <a:latin typeface="Gotham Medium"/>
            </a:endParaRPr>
          </a:p>
          <a:p>
            <a:pPr algn="ctr"/>
            <a:r>
              <a:rPr lang="es-ES" sz="2800" b="1" dirty="0">
                <a:latin typeface="Gotham Medium"/>
              </a:rPr>
              <a:t>Las tecnologías digitales y la IA están cambiando no solo la productividad, sino también los modelos de negocio, por lo que hay que actualizar las estrategias en todos los  sectores.</a:t>
            </a:r>
            <a:endParaRPr lang="es-ES" sz="2800" b="1" noProof="0" dirty="0">
              <a:latin typeface="Gotham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92140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9C3CDF-CE00-8555-A495-7A31F7532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6CCE5D-8FB7-1A32-147D-829A69075646}"/>
              </a:ext>
            </a:extLst>
          </p:cNvPr>
          <p:cNvSpPr txBox="1"/>
          <p:nvPr/>
        </p:nvSpPr>
        <p:spPr>
          <a:xfrm>
            <a:off x="2445240" y="372290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: Pilot </a:t>
            </a:r>
            <a:r>
              <a:rPr lang="es-ES" sz="2000" noProof="0" dirty="0" err="1">
                <a:latin typeface="Gotham Medium"/>
              </a:rPr>
              <a:t>project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of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value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chain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tokenization</a:t>
            </a:r>
            <a:r>
              <a:rPr lang="es-ES" sz="2000" noProof="0" dirty="0">
                <a:latin typeface="Gotham Medium"/>
              </a:rPr>
              <a:t> in </a:t>
            </a:r>
            <a:r>
              <a:rPr lang="es-ES" sz="2000" noProof="0" dirty="0" err="1">
                <a:latin typeface="Gotham Medium"/>
              </a:rPr>
              <a:t>Côte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d'Ivoire</a:t>
            </a:r>
            <a:endParaRPr lang="es-ES" sz="2000" noProof="0" dirty="0">
              <a:latin typeface="Gotham Medium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ED6823-B7B9-B6C3-B128-60CF1887F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98" y="846740"/>
            <a:ext cx="10380216" cy="583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52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DC7F53-0552-4736-15E3-A3491621D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6DECDC-B665-5F15-19A6-6707F099934A}"/>
              </a:ext>
            </a:extLst>
          </p:cNvPr>
          <p:cNvSpPr txBox="1"/>
          <p:nvPr/>
        </p:nvSpPr>
        <p:spPr>
          <a:xfrm>
            <a:off x="2445240" y="372290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: Pilot </a:t>
            </a:r>
            <a:r>
              <a:rPr lang="es-ES" sz="2000" noProof="0" dirty="0" err="1">
                <a:latin typeface="Gotham Medium"/>
              </a:rPr>
              <a:t>project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of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value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chain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tokenization</a:t>
            </a:r>
            <a:r>
              <a:rPr lang="es-ES" sz="2000" noProof="0" dirty="0">
                <a:latin typeface="Gotham Medium"/>
              </a:rPr>
              <a:t> in </a:t>
            </a:r>
            <a:r>
              <a:rPr lang="es-ES" sz="2000" noProof="0" dirty="0" err="1">
                <a:latin typeface="Gotham Medium"/>
              </a:rPr>
              <a:t>Côte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d'Ivoire</a:t>
            </a:r>
            <a:endParaRPr lang="es-ES" sz="2000" noProof="0" dirty="0">
              <a:latin typeface="Gotham Medium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44C365-41C4-B1B3-F067-342A18FAA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83" y="772400"/>
            <a:ext cx="10380215" cy="583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12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DD23D1-775F-400A-3F0B-A0CCE72FF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31AAD71-EDF0-2BE3-FCB4-1A1F7962CC00}"/>
              </a:ext>
            </a:extLst>
          </p:cNvPr>
          <p:cNvSpPr/>
          <p:nvPr/>
        </p:nvSpPr>
        <p:spPr>
          <a:xfrm>
            <a:off x="911724" y="1454046"/>
            <a:ext cx="10076066" cy="335779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latin typeface="Gotham Medium"/>
              </a:rPr>
              <a:t>Caminante no hay camino,</a:t>
            </a:r>
          </a:p>
          <a:p>
            <a:pPr algn="ctr"/>
            <a:r>
              <a:rPr lang="es-ES" sz="3600" b="1" dirty="0">
                <a:latin typeface="Gotham Medium"/>
              </a:rPr>
              <a:t>Se hace camino al andar.</a:t>
            </a:r>
          </a:p>
          <a:p>
            <a:pPr algn="ctr"/>
            <a:endParaRPr lang="es-ES" sz="3600" b="1" dirty="0">
              <a:latin typeface="Gotham Medium"/>
            </a:endParaRPr>
          </a:p>
          <a:p>
            <a:pPr algn="r"/>
            <a:r>
              <a:rPr lang="es-ES" sz="2400" dirty="0">
                <a:latin typeface="Gotham Medium"/>
              </a:rPr>
              <a:t>Proverbios y Cantares - </a:t>
            </a:r>
            <a:r>
              <a:rPr lang="es-ES" sz="2400" b="1" dirty="0">
                <a:latin typeface="Gotham Medium"/>
              </a:rPr>
              <a:t>Antonio Machado </a:t>
            </a:r>
            <a:r>
              <a:rPr lang="es-ES" sz="2400" dirty="0">
                <a:latin typeface="Gotham Medium"/>
              </a:rPr>
              <a:t>(1912)</a:t>
            </a:r>
          </a:p>
        </p:txBody>
      </p:sp>
    </p:spTree>
    <p:extLst>
      <p:ext uri="{BB962C8B-B14F-4D97-AF65-F5344CB8AC3E}">
        <p14:creationId xmlns:p14="http://schemas.microsoft.com/office/powerpoint/2010/main" val="32611246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FE78A8-470D-D94B-63EB-C1630CC3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81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DEFE1-85CE-1F68-8BDF-C82D41A38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10591F0-21C6-895D-831E-E17BD3D70343}"/>
              </a:ext>
            </a:extLst>
          </p:cNvPr>
          <p:cNvSpPr/>
          <p:nvPr/>
        </p:nvSpPr>
        <p:spPr>
          <a:xfrm>
            <a:off x="3081527" y="3854574"/>
            <a:ext cx="4958808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" sz="20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Emiliano Duch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06A76B-46B9-5D37-88C5-A962C1628C18}"/>
              </a:ext>
            </a:extLst>
          </p:cNvPr>
          <p:cNvSpPr/>
          <p:nvPr/>
        </p:nvSpPr>
        <p:spPr>
          <a:xfrm>
            <a:off x="3081527" y="2847859"/>
            <a:ext cx="6555439" cy="5970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Conclusiones</a:t>
            </a:r>
          </a:p>
        </p:txBody>
      </p:sp>
    </p:spTree>
    <p:extLst>
      <p:ext uri="{BB962C8B-B14F-4D97-AF65-F5344CB8AC3E}">
        <p14:creationId xmlns:p14="http://schemas.microsoft.com/office/powerpoint/2010/main" val="304239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160F86-EFDA-0FEC-06F4-4FD0ACC29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022112-E6AC-E07B-F5B4-66DC8E0D0BFB}"/>
              </a:ext>
            </a:extLst>
          </p:cNvPr>
          <p:cNvSpPr txBox="1"/>
          <p:nvPr/>
        </p:nvSpPr>
        <p:spPr>
          <a:xfrm>
            <a:off x="911724" y="881956"/>
            <a:ext cx="9746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¿Cómo enfocar las políticas de innovación basadas en clústeres? </a:t>
            </a:r>
            <a:endParaRPr lang="es-ES" sz="2400" noProof="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¿Qué importancia tiene el análisis estratégico de los negocios?</a:t>
            </a:r>
            <a:endParaRPr lang="es-ES" sz="2400" noProof="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¿Qué papel desempeñan las instituciones de apoyo a la innovación?</a:t>
            </a:r>
            <a:endParaRPr lang="es-ES" sz="2400" noProof="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¿Qué rol tienen las tecnologías digitales y la IA en estas políticas?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08A0421-A9E3-EF30-EEA9-3E449EDC5127}"/>
              </a:ext>
            </a:extLst>
          </p:cNvPr>
          <p:cNvSpPr/>
          <p:nvPr/>
        </p:nvSpPr>
        <p:spPr>
          <a:xfrm>
            <a:off x="911724" y="2983042"/>
            <a:ext cx="10076066" cy="251834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b="1" noProof="0" dirty="0">
                <a:latin typeface="Gotham Medium"/>
              </a:rPr>
              <a:t>El desarrollo económico no es una ciencia exacta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b="1" noProof="0" dirty="0">
                <a:latin typeface="Gotham Medium"/>
              </a:rPr>
              <a:t>No usamos libros de texto ni seguimos académicos de moda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b="1" noProof="0" dirty="0">
                <a:latin typeface="Gotham Medium"/>
              </a:rPr>
              <a:t>Escribimos casos (50+) seleccionados por expertos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800" b="1" noProof="0" dirty="0">
                <a:latin typeface="Gotham Medium"/>
              </a:rPr>
              <a:t>Los debatimos con profesionales, no con estudiantes (1400+)</a:t>
            </a:r>
          </a:p>
          <a:p>
            <a:endParaRPr lang="es-ES" sz="1100" b="1" noProof="0" dirty="0">
              <a:latin typeface="Gotham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5412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8D745A-DBFE-901A-DAED-9D2EB4ECC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87DDF8-5CCB-FC65-D190-964D451C1C00}"/>
              </a:ext>
            </a:extLst>
          </p:cNvPr>
          <p:cNvSpPr txBox="1"/>
          <p:nvPr/>
        </p:nvSpPr>
        <p:spPr>
          <a:xfrm>
            <a:off x="3160248" y="296512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noProof="0" dirty="0" err="1">
                <a:latin typeface="Gotham Medium"/>
              </a:rPr>
              <a:t>Mini-case</a:t>
            </a:r>
            <a:r>
              <a:rPr lang="es-ES" sz="2000" b="1" noProof="0" dirty="0">
                <a:latin typeface="Gotham Medium"/>
              </a:rPr>
              <a:t> Cluster-</a:t>
            </a:r>
            <a:r>
              <a:rPr lang="es-ES" sz="2000" b="1" noProof="0" dirty="0" err="1">
                <a:latin typeface="Gotham Medium"/>
              </a:rPr>
              <a:t>based</a:t>
            </a:r>
            <a:r>
              <a:rPr lang="es-ES" sz="2000" b="1" noProof="0" dirty="0">
                <a:latin typeface="Gotham Medium"/>
              </a:rPr>
              <a:t> </a:t>
            </a:r>
            <a:r>
              <a:rPr lang="es-ES" sz="2000" b="1" noProof="0" dirty="0" err="1">
                <a:latin typeface="Gotham Medium"/>
              </a:rPr>
              <a:t>Continuous</a:t>
            </a:r>
            <a:r>
              <a:rPr lang="es-ES" sz="2000" b="1" noProof="0" dirty="0">
                <a:latin typeface="Gotham Medium"/>
              </a:rPr>
              <a:t> Policy in </a:t>
            </a:r>
            <a:r>
              <a:rPr lang="es-ES" sz="2000" b="1" noProof="0" dirty="0" err="1">
                <a:latin typeface="Gotham Medium"/>
              </a:rPr>
              <a:t>Catalonia</a:t>
            </a:r>
            <a:endParaRPr lang="es-ES" sz="2000" b="1" noProof="0" dirty="0">
              <a:latin typeface="Gotham Medium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8A1A97-EE1C-5984-6EE6-FA13180F6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849" y="848228"/>
            <a:ext cx="7465100" cy="55988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02487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F69559-0CAD-E85F-A38A-BAF3EB59F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33B16-5BBB-06A4-442F-E5E06F21003F}"/>
              </a:ext>
            </a:extLst>
          </p:cNvPr>
          <p:cNvSpPr txBox="1"/>
          <p:nvPr/>
        </p:nvSpPr>
        <p:spPr>
          <a:xfrm>
            <a:off x="3160248" y="296512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noProof="0" dirty="0" err="1">
                <a:latin typeface="Gotham Medium"/>
              </a:rPr>
              <a:t>Mini-case</a:t>
            </a:r>
            <a:r>
              <a:rPr lang="es-ES" sz="2000" b="1" noProof="0" dirty="0">
                <a:latin typeface="Gotham Medium"/>
              </a:rPr>
              <a:t> Cluster-</a:t>
            </a:r>
            <a:r>
              <a:rPr lang="es-ES" sz="2000" b="1" noProof="0" dirty="0" err="1">
                <a:latin typeface="Gotham Medium"/>
              </a:rPr>
              <a:t>based</a:t>
            </a:r>
            <a:r>
              <a:rPr lang="es-ES" sz="2000" b="1" noProof="0" dirty="0">
                <a:latin typeface="Gotham Medium"/>
              </a:rPr>
              <a:t> </a:t>
            </a:r>
            <a:r>
              <a:rPr lang="es-ES" sz="2000" b="1" noProof="0" dirty="0" err="1">
                <a:latin typeface="Gotham Medium"/>
              </a:rPr>
              <a:t>Continuous</a:t>
            </a:r>
            <a:r>
              <a:rPr lang="es-ES" sz="2000" b="1" noProof="0" dirty="0">
                <a:latin typeface="Gotham Medium"/>
              </a:rPr>
              <a:t> Policy in </a:t>
            </a:r>
            <a:r>
              <a:rPr lang="es-ES" sz="2000" b="1" noProof="0" dirty="0" err="1">
                <a:latin typeface="Gotham Medium"/>
              </a:rPr>
              <a:t>Catalonia</a:t>
            </a:r>
            <a:endParaRPr lang="es-ES" sz="2000" b="1" noProof="0" dirty="0">
              <a:latin typeface="Gotham Medium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36F298-6F1B-DBD4-DBD9-91E4A6E37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975" y="872721"/>
            <a:ext cx="7465102" cy="559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60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234BC1-D594-81B7-6BC4-FB65A4163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3309B3-ED59-91EB-BDEC-EDD79F846A32}"/>
              </a:ext>
            </a:extLst>
          </p:cNvPr>
          <p:cNvSpPr txBox="1"/>
          <p:nvPr/>
        </p:nvSpPr>
        <p:spPr>
          <a:xfrm>
            <a:off x="911724" y="702074"/>
            <a:ext cx="9746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noProof="0" dirty="0">
                <a:latin typeface="Gotham Medium"/>
              </a:rPr>
              <a:t>¿Cómo enfocar las políticas de innovación basadas en </a:t>
            </a:r>
            <a:r>
              <a:rPr lang="es-ES" sz="2400" b="1" noProof="0" dirty="0" err="1">
                <a:latin typeface="Gotham Medium"/>
              </a:rPr>
              <a:t>clústers</a:t>
            </a:r>
            <a:r>
              <a:rPr lang="es-ES" sz="2400" b="1" noProof="0" dirty="0">
                <a:latin typeface="Gotham Medium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 Cluster-</a:t>
            </a:r>
            <a:r>
              <a:rPr lang="es-ES" sz="2000" noProof="0" dirty="0" err="1">
                <a:latin typeface="Gotham Medium"/>
              </a:rPr>
              <a:t>based</a:t>
            </a:r>
            <a:r>
              <a:rPr lang="es-ES" sz="2000" noProof="0" dirty="0">
                <a:latin typeface="Gotham Medium"/>
              </a:rPr>
              <a:t> </a:t>
            </a:r>
            <a:r>
              <a:rPr lang="es-ES" sz="2000" noProof="0" dirty="0" err="1">
                <a:latin typeface="Gotham Medium"/>
              </a:rPr>
              <a:t>Continuous</a:t>
            </a:r>
            <a:r>
              <a:rPr lang="es-ES" sz="2000" noProof="0" dirty="0">
                <a:latin typeface="Gotham Medium"/>
              </a:rPr>
              <a:t> Policy in </a:t>
            </a:r>
            <a:r>
              <a:rPr lang="es-ES" sz="2000" noProof="0" dirty="0" err="1">
                <a:latin typeface="Gotham Medium"/>
              </a:rPr>
              <a:t>Catalonia</a:t>
            </a:r>
            <a:endParaRPr lang="es-ES" sz="2000" noProof="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noProof="0" dirty="0" err="1">
                <a:latin typeface="Gotham Medium"/>
              </a:rPr>
              <a:t>Mini-case</a:t>
            </a:r>
            <a:r>
              <a:rPr lang="es-ES" sz="2000" noProof="0" dirty="0">
                <a:latin typeface="Gotham Medium"/>
              </a:rPr>
              <a:t> Avocado in Chile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B156D9-E0CE-AB52-B5ED-5E1C56E3375F}"/>
              </a:ext>
            </a:extLst>
          </p:cNvPr>
          <p:cNvSpPr/>
          <p:nvPr/>
        </p:nvSpPr>
        <p:spPr>
          <a:xfrm>
            <a:off x="911724" y="1897619"/>
            <a:ext cx="10076066" cy="3612629"/>
          </a:xfrm>
          <a:prstGeom prst="roundRect">
            <a:avLst>
              <a:gd name="adj" fmla="val 72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En Catalunya </a:t>
            </a:r>
            <a:r>
              <a:rPr lang="es-ES" sz="2400" noProof="0" dirty="0">
                <a:latin typeface="Gotham Medium"/>
              </a:rPr>
              <a:t>vemos una etapa donde </a:t>
            </a:r>
            <a:r>
              <a:rPr lang="es-ES" sz="2400" dirty="0">
                <a:latin typeface="Gotham Medium"/>
              </a:rPr>
              <a:t>los clústeres son una </a:t>
            </a:r>
            <a:r>
              <a:rPr lang="es-ES" sz="2400" b="1" dirty="0">
                <a:latin typeface="Gotham Medium"/>
              </a:rPr>
              <a:t>herramienta de análisis y de cambio estratégico, absorbiendo 4 por año </a:t>
            </a:r>
            <a:r>
              <a:rPr lang="es-ES" sz="2400" dirty="0">
                <a:latin typeface="Gotham Medium"/>
              </a:rPr>
              <a:t>y después, por un cambio político, se vuelven un fin es sí mismo, con 17 en un año!</a:t>
            </a:r>
            <a:endParaRPr lang="es-ES" sz="2400" noProof="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En Chile</a:t>
            </a:r>
            <a:r>
              <a:rPr lang="es-ES" sz="2400" noProof="0" dirty="0">
                <a:latin typeface="Gotham Medium"/>
              </a:rPr>
              <a:t>, </a:t>
            </a:r>
            <a:r>
              <a:rPr lang="es-ES" sz="2400" dirty="0">
                <a:latin typeface="Gotham Medium"/>
              </a:rPr>
              <a:t>la creación de las agencias regionales </a:t>
            </a:r>
            <a:r>
              <a:rPr lang="es-ES" sz="2400" b="1" dirty="0">
                <a:latin typeface="Gotham Medium"/>
              </a:rPr>
              <a:t>es un objetivo político </a:t>
            </a:r>
            <a:r>
              <a:rPr lang="es-ES" sz="2400" dirty="0">
                <a:latin typeface="Gotham Medium"/>
              </a:rPr>
              <a:t>de los 100 días del gobierno, y debe cubrir los 14 departamentos del país</a:t>
            </a:r>
            <a:endParaRPr lang="es-ES" sz="2400" noProof="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noProof="0" dirty="0">
              <a:latin typeface="Gotham Medium"/>
            </a:endParaRPr>
          </a:p>
          <a:p>
            <a:pPr algn="ctr"/>
            <a:r>
              <a:rPr lang="es-ES" sz="2800" b="1" noProof="0" dirty="0">
                <a:latin typeface="Gotham Medium"/>
              </a:rPr>
              <a:t>La capacidad de absorción determina si las iniciativas de clúster son una herramienta de cambio estratégico o una forma más de repartir subvenciones</a:t>
            </a:r>
          </a:p>
        </p:txBody>
      </p:sp>
    </p:spTree>
    <p:extLst>
      <p:ext uri="{BB962C8B-B14F-4D97-AF65-F5344CB8AC3E}">
        <p14:creationId xmlns:p14="http://schemas.microsoft.com/office/powerpoint/2010/main" val="291832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78AEB3-472B-3C10-9D31-795F84668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F4B66-B003-703C-78DF-DFFFD6A872E4}"/>
              </a:ext>
            </a:extLst>
          </p:cNvPr>
          <p:cNvSpPr txBox="1"/>
          <p:nvPr/>
        </p:nvSpPr>
        <p:spPr>
          <a:xfrm>
            <a:off x="4029677" y="296512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noProof="0" dirty="0" err="1">
                <a:latin typeface="Gotham Medium"/>
              </a:rPr>
              <a:t>Mini-case</a:t>
            </a:r>
            <a:r>
              <a:rPr lang="es-ES" sz="2000" b="1" noProof="0" dirty="0">
                <a:latin typeface="Gotham Medium"/>
              </a:rPr>
              <a:t> Avocado in Chile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6A7D67-49E3-E4A1-1ED6-31B3BFD36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282" y="703696"/>
            <a:ext cx="10015272" cy="563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0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413D18-525E-B253-CF80-A067942A8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BAAF5B-78ED-9154-D9E1-2A48D89F3AF6}"/>
              </a:ext>
            </a:extLst>
          </p:cNvPr>
          <p:cNvSpPr txBox="1"/>
          <p:nvPr/>
        </p:nvSpPr>
        <p:spPr>
          <a:xfrm>
            <a:off x="911724" y="777814"/>
            <a:ext cx="9746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noProof="0" dirty="0">
                <a:latin typeface="Gotham Medium"/>
              </a:rPr>
              <a:t>¿Qué importancia tiene el análisis estratégico de los negocios?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noProof="0" dirty="0">
                <a:latin typeface="Gotham Medium"/>
              </a:rPr>
              <a:t>Mini case: The </a:t>
            </a:r>
            <a:r>
              <a:rPr lang="es-ES" sz="2000" noProof="0" dirty="0" err="1">
                <a:latin typeface="Gotham Medium"/>
              </a:rPr>
              <a:t>Croatian</a:t>
            </a:r>
            <a:r>
              <a:rPr lang="es-ES" sz="2000" noProof="0" dirty="0">
                <a:latin typeface="Gotham Medium"/>
              </a:rPr>
              <a:t> Wood </a:t>
            </a:r>
            <a:r>
              <a:rPr lang="es-ES" sz="2000" noProof="0" dirty="0" err="1">
                <a:latin typeface="Gotham Medium"/>
              </a:rPr>
              <a:t>Production</a:t>
            </a:r>
            <a:r>
              <a:rPr lang="es-ES" sz="2000" noProof="0" dirty="0">
                <a:latin typeface="Gotham Medium"/>
              </a:rPr>
              <a:t> and Processing </a:t>
            </a:r>
            <a:r>
              <a:rPr lang="es-ES" sz="2000" noProof="0" dirty="0" err="1">
                <a:latin typeface="Gotham Medium"/>
              </a:rPr>
              <a:t>Industry</a:t>
            </a:r>
            <a:endParaRPr lang="es-ES" sz="2000" noProof="0" dirty="0">
              <a:latin typeface="Gotham Medium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C003CC0-EEE6-8471-D2E2-950DC9FEC00F}"/>
              </a:ext>
            </a:extLst>
          </p:cNvPr>
          <p:cNvSpPr/>
          <p:nvPr/>
        </p:nvSpPr>
        <p:spPr>
          <a:xfrm>
            <a:off x="911724" y="1575738"/>
            <a:ext cx="10076066" cy="4136400"/>
          </a:xfrm>
          <a:prstGeom prst="roundRect">
            <a:avLst>
              <a:gd name="adj" fmla="val 72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noProof="0" dirty="0">
                <a:latin typeface="Gotham Medium"/>
              </a:rPr>
              <a:t>En Croacia, </a:t>
            </a:r>
            <a:r>
              <a:rPr lang="es-ES" sz="2400" noProof="0" dirty="0">
                <a:latin typeface="Gotham Medium"/>
              </a:rPr>
              <a:t>de poco sirve subvencionar la madera a los fabricantes </a:t>
            </a:r>
            <a:r>
              <a:rPr lang="es-ES" sz="2400" dirty="0">
                <a:latin typeface="Gotham Medium"/>
              </a:rPr>
              <a:t>de muebles para “añadir valor localmente” si no van a ser competitivos en el segmento de “muebles domésticos” en el </a:t>
            </a:r>
            <a:r>
              <a:rPr lang="es-ES" sz="2400" noProof="0" dirty="0">
                <a:latin typeface="Gotham Medium"/>
              </a:rPr>
              <a:t>que compiten.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noProof="0" dirty="0">
                <a:latin typeface="Gotham Medium"/>
              </a:rPr>
              <a:t>El segmento “interiores comerciales” es más atractivo y valora las maderas de calidad.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noProof="0" dirty="0">
                <a:latin typeface="Gotham Medium"/>
              </a:rPr>
              <a:t>Requerirá conocimientos de arquitectura de interiores, software 3D…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1100" noProof="0" dirty="0">
              <a:latin typeface="Gotham Medium"/>
            </a:endParaRPr>
          </a:p>
          <a:p>
            <a:pPr algn="ctr"/>
            <a:r>
              <a:rPr lang="es-ES" sz="2800" b="1" noProof="0" dirty="0">
                <a:latin typeface="Gotham Medium"/>
              </a:rPr>
              <a:t>Antes de </a:t>
            </a:r>
            <a:r>
              <a:rPr lang="es-ES" sz="2800" b="1" dirty="0">
                <a:latin typeface="Gotham Medium"/>
              </a:rPr>
              <a:t>apoyar la innovación, hay que identificar el segmento estratégico más atractivo y determinar qué cadena de valor y qué nuevas tecnologías </a:t>
            </a:r>
            <a:r>
              <a:rPr lang="es-ES" sz="2800" b="1" noProof="0" dirty="0">
                <a:latin typeface="Gotham Medium"/>
              </a:rPr>
              <a:t>necesitamos apoyar.</a:t>
            </a:r>
          </a:p>
        </p:txBody>
      </p:sp>
    </p:spTree>
    <p:extLst>
      <p:ext uri="{BB962C8B-B14F-4D97-AF65-F5344CB8AC3E}">
        <p14:creationId xmlns:p14="http://schemas.microsoft.com/office/powerpoint/2010/main" val="1575769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6B3491-1CDF-53C4-C3E1-F031E8544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558914-DC90-FCCC-2439-178612329959}"/>
              </a:ext>
            </a:extLst>
          </p:cNvPr>
          <p:cNvSpPr txBox="1"/>
          <p:nvPr/>
        </p:nvSpPr>
        <p:spPr>
          <a:xfrm>
            <a:off x="2445240" y="377704"/>
            <a:ext cx="9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noProof="0" dirty="0">
                <a:latin typeface="Gotham Medium"/>
              </a:rPr>
              <a:t>Mini case: The </a:t>
            </a:r>
            <a:r>
              <a:rPr lang="es-ES" sz="2000" noProof="0" dirty="0" err="1">
                <a:latin typeface="Gotham Medium"/>
              </a:rPr>
              <a:t>Croatian</a:t>
            </a:r>
            <a:r>
              <a:rPr lang="es-ES" sz="2000" noProof="0" dirty="0">
                <a:latin typeface="Gotham Medium"/>
              </a:rPr>
              <a:t> Wood </a:t>
            </a:r>
            <a:r>
              <a:rPr lang="es-ES" sz="2000" noProof="0" dirty="0" err="1">
                <a:latin typeface="Gotham Medium"/>
              </a:rPr>
              <a:t>Production</a:t>
            </a:r>
            <a:r>
              <a:rPr lang="es-ES" sz="2000" noProof="0" dirty="0">
                <a:latin typeface="Gotham Medium"/>
              </a:rPr>
              <a:t> and Processing </a:t>
            </a:r>
            <a:r>
              <a:rPr lang="es-ES" sz="2000" noProof="0" dirty="0" err="1">
                <a:latin typeface="Gotham Medium"/>
              </a:rPr>
              <a:t>Industry</a:t>
            </a:r>
            <a:endParaRPr lang="es-ES" sz="2000" noProof="0" dirty="0">
              <a:latin typeface="Gotham Medium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025FD2-D499-F778-7B07-FD11ABC5F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301" y="777814"/>
            <a:ext cx="9649982" cy="542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307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4770</TotalTime>
  <Words>624</Words>
  <Application>Microsoft Office PowerPoint</Application>
  <PresentationFormat>Widescreen</PresentationFormat>
  <Paragraphs>54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Gotham Light</vt:lpstr>
      <vt:lpstr>Gotham Medium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emiliano duch</dc:creator>
  <cp:lastModifiedBy>Emiliano Duch</cp:lastModifiedBy>
  <cp:revision>183</cp:revision>
  <dcterms:created xsi:type="dcterms:W3CDTF">2016-01-19T22:21:45Z</dcterms:created>
  <dcterms:modified xsi:type="dcterms:W3CDTF">2026-05-27T05:22:46Z</dcterms:modified>
</cp:coreProperties>
</file>